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1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62714B7-6FB9-441F-B5C9-11169E26BE0D}">
          <p14:sldIdLst>
            <p14:sldId id="256"/>
            <p14:sldId id="257"/>
            <p14:sldId id="258"/>
            <p14:sldId id="259"/>
            <p14:sldId id="265"/>
            <p14:sldId id="261"/>
            <p14:sldId id="260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C23AF-FAB9-4093-A1D9-BCDAD5622C9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C868C-CBD2-4690-888E-1DFBC5A5F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1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C868C-CBD2-4690-888E-1DFBC5A5FF0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422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0%B0%D1%83%D0%BA%D0%B0" TargetMode="External"/><Relationship Id="rId2" Type="http://schemas.openxmlformats.org/officeDocument/2006/relationships/hyperlink" Target="http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ip2311@gmail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7768952" cy="175260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МАОУ</a:t>
            </a:r>
          </a:p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 «Средняя общеобразовательная школа №99»</a:t>
            </a:r>
          </a:p>
          <a:p>
            <a:pPr algn="ctr"/>
            <a:r>
              <a:rPr lang="ru-RU" sz="2600" dirty="0" err="1" smtClean="0">
                <a:solidFill>
                  <a:schemeClr val="tx1"/>
                </a:solidFill>
              </a:rPr>
              <a:t>Подоровская</a:t>
            </a:r>
            <a:r>
              <a:rPr lang="ru-RU" sz="2600" dirty="0" smtClean="0">
                <a:solidFill>
                  <a:schemeClr val="tx1"/>
                </a:solidFill>
              </a:rPr>
              <a:t> Екатерина Владимировна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 smtClean="0"/>
              <a:t>Проект: </a:t>
            </a:r>
            <a:br>
              <a:rPr lang="ru-RU" sz="4400" dirty="0" smtClean="0"/>
            </a:br>
            <a:r>
              <a:rPr lang="ru-RU" sz="4000" dirty="0" smtClean="0"/>
              <a:t>«Экологические проблемы Кемеровской области»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28919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49990" y="2967334"/>
            <a:ext cx="7370481" cy="1015663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>
                <a:rot lat="600000" lon="1200000" rev="0"/>
              </a:camera>
              <a:lightRig rig="threePt" dir="t"/>
            </a:scene3d>
          </a:bodyPr>
          <a:lstStyle/>
          <a:p>
            <a:pPr algn="ctr"/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Желаю успехов!</a:t>
            </a:r>
            <a:endParaRPr lang="ru-RU" sz="6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529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391472" y="404664"/>
            <a:ext cx="4752528" cy="338437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dirty="0" err="1"/>
              <a:t>Эколо́гия</a:t>
            </a:r>
            <a:r>
              <a:rPr lang="ru-RU" sz="2800" dirty="0"/>
              <a:t> (от </a:t>
            </a:r>
            <a:r>
              <a:rPr lang="ru-RU" sz="2800" dirty="0">
                <a:hlinkClick r:id="rId2" tooltip="Древнегреческий язык"/>
              </a:rPr>
              <a:t>др.-греч.</a:t>
            </a:r>
            <a:r>
              <a:rPr lang="ru-RU" sz="2800" dirty="0"/>
              <a:t> эко— обиталище, жилище, дом, имущество и  логос— понятие, учение, наука) — </a:t>
            </a:r>
            <a:r>
              <a:rPr lang="ru-RU" sz="2800" dirty="0">
                <a:hlinkClick r:id="rId3" tooltip="Наука"/>
              </a:rPr>
              <a:t>наука</a:t>
            </a:r>
            <a:r>
              <a:rPr lang="ru-RU" sz="2800" dirty="0"/>
              <a:t> об отношениях живых организмов и их сообществ между собой и с окружающей средой.</a:t>
            </a:r>
            <a:endParaRPr lang="ru-RU" sz="2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12976"/>
            <a:ext cx="5184576" cy="345638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5952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60648"/>
            <a:ext cx="8280920" cy="32403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/>
              <a:t>На территории </a:t>
            </a:r>
            <a:r>
              <a:rPr lang="ru-RU" sz="2400" b="1" dirty="0"/>
              <a:t>Кемеровской</a:t>
            </a:r>
            <a:r>
              <a:rPr lang="ru-RU" sz="2400" dirty="0"/>
              <a:t> </a:t>
            </a:r>
            <a:r>
              <a:rPr lang="ru-RU" sz="2400" b="1" dirty="0"/>
              <a:t>области</a:t>
            </a:r>
            <a:r>
              <a:rPr lang="ru-RU" sz="2400" dirty="0"/>
              <a:t> сосредоточено около 1/3 основных производственных фондов Западной Сибири. Высокий уровень концентрации тяжёлой, преимущественно горнодобывающей и металлургической промышленности обусловлен, прежде всего, богатством природных ресурсов региона, его разнообразной минерально-сырьевой базой.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67944" y="3429000"/>
            <a:ext cx="4858872" cy="244827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/>
              <a:t>В настоящее время в Кузбассе сложилось крайне тяжёлое положение во всех сферах обитания всего живого. Правительство Российской Федерации признало наш край зоной экологического бедствия.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38" y="3861048"/>
            <a:ext cx="3996000" cy="25047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perspectiveContrastingRightFacing" fov="3000000">
              <a:rot lat="0" lon="20400000" rev="240000"/>
            </a:camera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27216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9928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Экологические проблемы в Кемеровской области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348880"/>
            <a:ext cx="7920880" cy="3474720"/>
          </a:xfrm>
        </p:spPr>
        <p:txBody>
          <a:bodyPr/>
          <a:lstStyle/>
          <a:p>
            <a:pPr marL="502920" indent="-457200">
              <a:buAutoNum type="arabicPeriod"/>
            </a:pPr>
            <a:r>
              <a:rPr lang="ru-RU" sz="2800" dirty="0" smtClean="0"/>
              <a:t>Загрязнение атмосферы;</a:t>
            </a:r>
          </a:p>
          <a:p>
            <a:pPr marL="502920" indent="-457200">
              <a:buAutoNum type="arabicPeriod"/>
            </a:pPr>
            <a:r>
              <a:rPr lang="ru-RU" sz="2800" dirty="0" smtClean="0"/>
              <a:t>Загрязнение водоёмов;</a:t>
            </a:r>
          </a:p>
          <a:p>
            <a:pPr marL="502920" indent="-457200">
              <a:buAutoNum type="arabicPeriod"/>
            </a:pPr>
            <a:r>
              <a:rPr lang="ru-RU" sz="2800" dirty="0" smtClean="0"/>
              <a:t>Загрязнение почв и растительного мира;</a:t>
            </a:r>
          </a:p>
          <a:p>
            <a:pPr marL="502920" indent="-457200">
              <a:buAutoNum type="arabicPeriod"/>
            </a:pPr>
            <a:r>
              <a:rPr lang="ru-RU" sz="2800" dirty="0" smtClean="0"/>
              <a:t>Охраняемые природные территории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127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344816" cy="2592288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2800" b="1" i="1" dirty="0"/>
              <a:t>Основополагающий </a:t>
            </a:r>
            <a:r>
              <a:rPr lang="ru-RU" sz="2800" b="1" i="1" dirty="0" smtClean="0"/>
              <a:t>вопрос проекта:</a:t>
            </a:r>
            <a:endParaRPr lang="ru-RU" sz="2800" b="1" dirty="0"/>
          </a:p>
          <a:p>
            <a:pPr marL="45720" indent="0">
              <a:buNone/>
            </a:pPr>
            <a:r>
              <a:rPr lang="ru-RU" sz="2800" dirty="0"/>
              <a:t>Возможна ли дальнейшая жизнь в Кузбассе? </a:t>
            </a:r>
            <a:endParaRPr lang="ru-RU" sz="2800" dirty="0" smtClean="0"/>
          </a:p>
          <a:p>
            <a:pPr marL="45720" indent="0">
              <a:buNone/>
            </a:pPr>
            <a:r>
              <a:rPr lang="ru-RU" sz="2800" b="1" i="1" dirty="0" smtClean="0"/>
              <a:t>Проблемный вопрос проекта</a:t>
            </a:r>
            <a:r>
              <a:rPr lang="ru-RU" sz="2800" b="1" i="1" dirty="0"/>
              <a:t> :</a:t>
            </a:r>
            <a:endParaRPr lang="ru-RU" sz="2800" b="1" i="1" dirty="0"/>
          </a:p>
          <a:p>
            <a:pPr marL="45720" indent="0">
              <a:buNone/>
            </a:pPr>
            <a:r>
              <a:rPr lang="ru-RU" sz="2800" dirty="0"/>
              <a:t>Есть ли экологическое будущие у Кузбасса? 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08920"/>
            <a:ext cx="6330280" cy="38614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019315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27280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Учебные вопросы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772816"/>
            <a:ext cx="8280920" cy="47525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1</a:t>
            </a:r>
            <a:r>
              <a:rPr lang="ru-RU" dirty="0"/>
              <a:t>. Состояние </a:t>
            </a:r>
            <a:r>
              <a:rPr lang="ru-RU" dirty="0" smtClean="0"/>
              <a:t>экологической </a:t>
            </a:r>
            <a:r>
              <a:rPr lang="ru-RU" dirty="0"/>
              <a:t>обстановки в Кемеровской области?</a:t>
            </a:r>
          </a:p>
          <a:p>
            <a:pPr marL="45720" indent="0">
              <a:buNone/>
            </a:pPr>
            <a:r>
              <a:rPr lang="ru-RU" dirty="0"/>
              <a:t>2. Причины загрязнения атмосферы в Кузбассе?</a:t>
            </a:r>
          </a:p>
          <a:p>
            <a:pPr marL="45720" indent="0">
              <a:buNone/>
            </a:pPr>
            <a:r>
              <a:rPr lang="ru-RU" dirty="0"/>
              <a:t>3. Основные причины загрязнения водоёмов?</a:t>
            </a:r>
          </a:p>
          <a:p>
            <a:pPr marL="45720" indent="0">
              <a:buNone/>
            </a:pPr>
            <a:r>
              <a:rPr lang="ru-RU" dirty="0"/>
              <a:t>4. Чем загрязняются почвы и как это отражается на растительном мире.</a:t>
            </a:r>
          </a:p>
          <a:p>
            <a:pPr marL="45720" indent="0">
              <a:buNone/>
            </a:pPr>
            <a:r>
              <a:rPr lang="ru-RU" dirty="0"/>
              <a:t>5. Какие охраняемые природные территории созданы в нашей области?</a:t>
            </a:r>
          </a:p>
          <a:p>
            <a:pPr marL="45720" indent="0">
              <a:buNone/>
            </a:pPr>
            <a:r>
              <a:rPr lang="ru-RU" dirty="0"/>
              <a:t>6. К чему приведет строительство марганцевого завода в г. Новокузнецке?</a:t>
            </a:r>
          </a:p>
        </p:txBody>
      </p:sp>
    </p:spTree>
    <p:extLst>
      <p:ext uri="{BB962C8B-B14F-4D97-AF65-F5344CB8AC3E}">
        <p14:creationId xmlns:p14="http://schemas.microsoft.com/office/powerpoint/2010/main" val="119845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276872"/>
            <a:ext cx="6512511" cy="158417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Проект рассчитан на один месяц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7280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" r="879"/>
          <a:stretch>
            <a:fillRect/>
          </a:stretch>
        </p:blipFill>
        <p:spPr>
          <a:xfrm>
            <a:off x="6156176" y="4509120"/>
            <a:ext cx="2694626" cy="2047999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51520" y="1844824"/>
            <a:ext cx="8424936" cy="4032448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Результатом выполнения проекта является, реферат и презентация.</a:t>
            </a:r>
          </a:p>
          <a:p>
            <a:r>
              <a:rPr lang="ru-RU" sz="2800" dirty="0" smtClean="0"/>
              <a:t>Основными критериями оценивания будут являться правильное оформление документов представленных для проверки.</a:t>
            </a:r>
          </a:p>
          <a:p>
            <a:r>
              <a:rPr lang="ru-RU" sz="2800" dirty="0" smtClean="0"/>
              <a:t>Защита проекта будет </a:t>
            </a:r>
          </a:p>
          <a:p>
            <a:pPr marL="0" indent="0">
              <a:buNone/>
            </a:pPr>
            <a:r>
              <a:rPr lang="ru-RU" sz="2800" dirty="0" smtClean="0"/>
              <a:t>проходить в рамках</a:t>
            </a:r>
          </a:p>
          <a:p>
            <a:pPr marL="0" indent="0">
              <a:buNone/>
            </a:pPr>
            <a:r>
              <a:rPr lang="ru-RU" sz="2800" dirty="0" smtClean="0"/>
              <a:t> школьной научно – </a:t>
            </a:r>
          </a:p>
          <a:p>
            <a:pPr marL="0" indent="0">
              <a:buNone/>
            </a:pPr>
            <a:r>
              <a:rPr lang="ru-RU" sz="2800" dirty="0" smtClean="0"/>
              <a:t>практической конференции</a:t>
            </a:r>
            <a:endParaRPr lang="ru-RU" sz="2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638944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Критерии оценивания проекта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05505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Консультации </a:t>
            </a:r>
            <a:br>
              <a:rPr lang="ru-RU" sz="4000" dirty="0" smtClean="0"/>
            </a:br>
            <a:r>
              <a:rPr lang="ru-RU" sz="4000" dirty="0" smtClean="0"/>
              <a:t>по выполнению проекта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844824"/>
            <a:ext cx="3346704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Очно:</a:t>
            </a:r>
          </a:p>
          <a:p>
            <a:pPr marL="502920" indent="-457200">
              <a:buAutoNum type="arabicPeriod"/>
            </a:pPr>
            <a:r>
              <a:rPr lang="ru-RU" sz="2800" dirty="0" smtClean="0"/>
              <a:t>Вторник 14.00</a:t>
            </a:r>
          </a:p>
          <a:p>
            <a:pPr marL="502920" indent="-457200">
              <a:buAutoNum type="arabicPeriod"/>
            </a:pPr>
            <a:r>
              <a:rPr lang="ru-RU" sz="2800" dirty="0" smtClean="0"/>
              <a:t>Четверг 13.05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572000" y="1844824"/>
            <a:ext cx="3346704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Дистанционно:</a:t>
            </a:r>
          </a:p>
          <a:p>
            <a:pPr marL="45720" indent="0">
              <a:buNone/>
            </a:pPr>
            <a:r>
              <a:rPr lang="ru-RU" sz="2800" dirty="0" smtClean="0"/>
              <a:t>1. По электронной почте </a:t>
            </a:r>
            <a:r>
              <a:rPr lang="en-US" sz="2800" dirty="0" smtClean="0">
                <a:hlinkClick r:id="rId2"/>
              </a:rPr>
              <a:t>kip2311@gmail.com</a:t>
            </a:r>
            <a:r>
              <a:rPr lang="en-US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2032961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</TotalTime>
  <Words>269</Words>
  <Application>Microsoft Office PowerPoint</Application>
  <PresentationFormat>Экран (4:3)</PresentationFormat>
  <Paragraphs>39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Проект:  «Экологические проблемы Кемеровской области»</vt:lpstr>
      <vt:lpstr>Презентация PowerPoint</vt:lpstr>
      <vt:lpstr>Презентация PowerPoint</vt:lpstr>
      <vt:lpstr>Экологические проблемы в Кемеровской области</vt:lpstr>
      <vt:lpstr>Презентация PowerPoint</vt:lpstr>
      <vt:lpstr>Учебные вопросы проекта</vt:lpstr>
      <vt:lpstr>Проект рассчитан на один месяц </vt:lpstr>
      <vt:lpstr>Критерии оценивания проекта</vt:lpstr>
      <vt:lpstr>Консультации  по выполнению проекта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«Экологические проблемы Кемеровской области»</dc:title>
  <dc:creator>Класс2-10</dc:creator>
  <cp:lastModifiedBy>Класс2-10</cp:lastModifiedBy>
  <cp:revision>8</cp:revision>
  <dcterms:created xsi:type="dcterms:W3CDTF">2011-11-21T07:57:47Z</dcterms:created>
  <dcterms:modified xsi:type="dcterms:W3CDTF">2011-11-21T09:27:08Z</dcterms:modified>
</cp:coreProperties>
</file>